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embeddedFontLst>
    <p:embeddedFont>
      <p:font typeface="Gentium Basic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‹#›</a:t>
            </a:fld>
            <a:endParaRPr lang="en-US" sz="1200" b="0" i="0" u="none" strike="noStrike" cap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  <p:extLst>
      <p:ext uri="{BB962C8B-B14F-4D97-AF65-F5344CB8AC3E}">
        <p14:creationId xmlns:p14="http://schemas.microsoft.com/office/powerpoint/2010/main" val="386284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0120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51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3670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5048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3696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4433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8624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4664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35157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607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947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473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404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130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0505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746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7963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236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56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clipArt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 rot="5400000">
            <a:off x="48998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 rot="5400000">
            <a:off x="708818" y="357981"/>
            <a:ext cx="5516562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64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2800" y="1371600"/>
            <a:ext cx="2873375" cy="4190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04800" y="182880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4400" b="1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Parts of a Flower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2438400" y="3581400"/>
            <a:ext cx="47244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Sixth Grade Science</a:t>
            </a:r>
            <a:r>
              <a:rPr lang="en-US" sz="2400" b="0" i="0" u="none">
                <a:solidFill>
                  <a:srgbClr val="D6009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#2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What is the Male Reproductive organ of the plant called?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752600" y="27432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159" name="Shape 159"/>
          <p:cNvSpPr txBox="1"/>
          <p:nvPr/>
        </p:nvSpPr>
        <p:spPr>
          <a:xfrm>
            <a:off x="1905000" y="3429000"/>
            <a:ext cx="63246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			C.  Petal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 Style			D.  Stamen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5486400" y="4953000"/>
            <a:ext cx="2514599" cy="1066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1600200" y="3429000"/>
            <a:ext cx="2438399" cy="91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5334000" y="5029200"/>
            <a:ext cx="2819400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5486400" y="3429000"/>
            <a:ext cx="2057400" cy="91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1828800" y="4953000"/>
            <a:ext cx="1981199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#3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1143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What is a Petal?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1752600" y="19050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x="1676400" y="2514600"/>
            <a:ext cx="6324600" cy="3990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Female Reproductive Organ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2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The Male Reproductive Organ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2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C. The protection for the flower bud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2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D. The colorful part of the flower that attracts pollinators	</a:t>
            </a:r>
          </a:p>
        </p:txBody>
      </p:sp>
      <p:sp>
        <p:nvSpPr>
          <p:cNvPr id="173" name="Shape 173"/>
          <p:cNvSpPr/>
          <p:nvPr/>
        </p:nvSpPr>
        <p:spPr>
          <a:xfrm>
            <a:off x="1600200" y="5334000"/>
            <a:ext cx="5943599" cy="1295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1600200" y="2438400"/>
            <a:ext cx="6248399" cy="838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1524000" y="4419600"/>
            <a:ext cx="6553200" cy="91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1600200" y="3352800"/>
            <a:ext cx="5943599" cy="91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#4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12192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What is a Sepal?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828800" y="19050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184" name="Shape 184"/>
          <p:cNvSpPr txBox="1"/>
          <p:nvPr/>
        </p:nvSpPr>
        <p:spPr>
          <a:xfrm>
            <a:off x="1752600" y="2590800"/>
            <a:ext cx="6324600" cy="3990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Female Reproductive Organ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2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The Male Reproductive Organ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2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C. The protection for the flower bud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2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D. The colorful part of the flower that attracts pollinators	</a:t>
            </a:r>
          </a:p>
        </p:txBody>
      </p:sp>
      <p:sp>
        <p:nvSpPr>
          <p:cNvPr id="185" name="Shape 185"/>
          <p:cNvSpPr/>
          <p:nvPr/>
        </p:nvSpPr>
        <p:spPr>
          <a:xfrm>
            <a:off x="1676400" y="3429000"/>
            <a:ext cx="5943599" cy="91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1676400" y="2514600"/>
            <a:ext cx="6172199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1676400" y="3505200"/>
            <a:ext cx="5943599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1752600" y="4572000"/>
            <a:ext cx="6248399" cy="838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1676400" y="5486400"/>
            <a:ext cx="6248399" cy="1371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#5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anther and filament are parts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of what flower part?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1752600" y="27432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197" name="Shape 197"/>
          <p:cNvSpPr txBox="1"/>
          <p:nvPr/>
        </p:nvSpPr>
        <p:spPr>
          <a:xfrm>
            <a:off x="1524000" y="3352800"/>
            <a:ext cx="63246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			C.  Pistil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 Petal			D.  Stamen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5105400" y="4876800"/>
            <a:ext cx="2590800" cy="1295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1371600" y="3276600"/>
            <a:ext cx="2133599" cy="1066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1295400" y="4876800"/>
            <a:ext cx="2438399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5029200" y="3200400"/>
            <a:ext cx="2286000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#6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ovary, stigma, and style are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parts of what flower part?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1752600" y="27432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209" name="Shape 209"/>
          <p:cNvSpPr txBox="1"/>
          <p:nvPr/>
        </p:nvSpPr>
        <p:spPr>
          <a:xfrm>
            <a:off x="1600200" y="3429000"/>
            <a:ext cx="63246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			C.  Pistil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 Petal			D.  Stamen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4724400" y="3200400"/>
            <a:ext cx="2895600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1295400" y="3352800"/>
            <a:ext cx="2438399" cy="990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1447800" y="4800600"/>
            <a:ext cx="2209799" cy="1371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5029200" y="5029200"/>
            <a:ext cx="2819400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#7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Ovary of a flower holds and produces the _________.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1676400" y="3352800"/>
            <a:ext cx="63246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Ovules			C.  Pistil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 Anther		D.  Pollen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1524000" y="3276600"/>
            <a:ext cx="2438399" cy="1066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1600200" y="4876800"/>
            <a:ext cx="2438399" cy="1219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4953000" y="4800600"/>
            <a:ext cx="2666999" cy="1219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5029200" y="3200400"/>
            <a:ext cx="2514599" cy="1066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#8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Anther of the flower holds and produces the __________.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752600" y="27432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232" name="Shape 232"/>
          <p:cNvSpPr txBox="1"/>
          <p:nvPr/>
        </p:nvSpPr>
        <p:spPr>
          <a:xfrm>
            <a:off x="1905000" y="3429000"/>
            <a:ext cx="6324600" cy="33877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Ovules			C.  Pistil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 Anther		D.  Pollen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chemeClr val="dk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5486400" y="4953000"/>
            <a:ext cx="2362200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1752600" y="3352800"/>
            <a:ext cx="2438399" cy="990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1752600" y="4724400"/>
            <a:ext cx="2590800" cy="1524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5257800" y="3276600"/>
            <a:ext cx="2666999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#9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	What are the Male sex cells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of a flowering plant called?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1752600" y="27432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244" name="Shape 244"/>
          <p:cNvSpPr txBox="1"/>
          <p:nvPr/>
        </p:nvSpPr>
        <p:spPr>
          <a:xfrm>
            <a:off x="1905000" y="3429000"/>
            <a:ext cx="63246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Stamen		C.  Pistil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Style			D.  Pollen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5410200" y="4876800"/>
            <a:ext cx="2666999" cy="1295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1524000" y="3276600"/>
            <a:ext cx="2666999" cy="990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1600200" y="4876800"/>
            <a:ext cx="2438399" cy="1219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5257800" y="3276600"/>
            <a:ext cx="2514599" cy="1219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#10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What are the Female sex cells of the flowering plant called?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752600" y="27432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256" name="Shape 256"/>
          <p:cNvSpPr txBox="1"/>
          <p:nvPr/>
        </p:nvSpPr>
        <p:spPr>
          <a:xfrm>
            <a:off x="1905000" y="3429000"/>
            <a:ext cx="63246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Ovules			C.  Pistil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 Anther		D.  Pollen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5181600" y="3429000"/>
            <a:ext cx="2666999" cy="91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1676400" y="4800600"/>
            <a:ext cx="2666999" cy="1371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5181600" y="4876800"/>
            <a:ext cx="3124199" cy="1371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1524000" y="3429000"/>
            <a:ext cx="2743199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Parts of a Flower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A flower is made up of rings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outermost ring is made of </a:t>
            </a:r>
            <a:r>
              <a:rPr lang="en-US" sz="2400" b="1" i="0" u="sng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next ring inside of the sepal are the </a:t>
            </a:r>
            <a:r>
              <a:rPr lang="en-US" sz="2400" b="1" i="0" u="sng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PETALS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Inside the petals are a ring of </a:t>
            </a:r>
            <a:r>
              <a:rPr lang="en-US" sz="2400" b="1" i="0" u="sng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STAMEN</a:t>
            </a:r>
            <a:r>
              <a:rPr lang="en-US" sz="24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And last, in the CENTER of the flower is the </a:t>
            </a:r>
            <a:r>
              <a:rPr lang="en-US" sz="2400" b="1" i="0" u="sng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PISTIL</a:t>
            </a:r>
          </a:p>
        </p:txBody>
      </p:sp>
      <p:sp>
        <p:nvSpPr>
          <p:cNvPr id="64" name="Shape 64"/>
          <p:cNvSpPr/>
          <p:nvPr/>
        </p:nvSpPr>
        <p:spPr>
          <a:xfrm>
            <a:off x="4267200" y="2133600"/>
            <a:ext cx="1295400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6096000" y="3429000"/>
            <a:ext cx="1219199" cy="533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2438400" y="3581400"/>
            <a:ext cx="1371599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990600" y="4191000"/>
            <a:ext cx="1219199" cy="990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457200"/>
            <a:ext cx="828675" cy="128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0" y="609600"/>
            <a:ext cx="828675" cy="12858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/>
          <p:nvPr/>
        </p:nvSpPr>
        <p:spPr>
          <a:xfrm>
            <a:off x="4343400" y="3048000"/>
            <a:ext cx="1371599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5638800" y="2667000"/>
            <a:ext cx="1295400" cy="762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rgbClr val="FFFF00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Sepals 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429000" y="5029200"/>
            <a:ext cx="1447800" cy="17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 </a:t>
            </a:r>
          </a:p>
        </p:txBody>
      </p:sp>
      <p:pic>
        <p:nvPicPr>
          <p:cNvPr id="78" name="Shape 78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903787" y="1981200"/>
            <a:ext cx="3297237" cy="3809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Shape 79"/>
          <p:cNvCxnSpPr/>
          <p:nvPr/>
        </p:nvCxnSpPr>
        <p:spPr>
          <a:xfrm rot="10800000" flipH="1">
            <a:off x="4419600" y="4343400"/>
            <a:ext cx="762000" cy="5333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80" name="Shape 80"/>
          <p:cNvSpPr txBox="1"/>
          <p:nvPr/>
        </p:nvSpPr>
        <p:spPr>
          <a:xfrm>
            <a:off x="381000" y="1828800"/>
            <a:ext cx="4419599" cy="436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Fun Facts about Sepals: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rgbClr val="003366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 are found at the base of the flower.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rgbClr val="003366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 look like green petals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3366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rgbClr val="003366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Sepals help protect the developing bud.</a:t>
            </a:r>
            <a:r>
              <a:rPr lang="en-US" sz="2000" b="0" i="0" u="none">
                <a:solidFill>
                  <a:srgbClr val="003366"/>
                </a:solidFill>
                <a:latin typeface="Gentium Basic"/>
                <a:ea typeface="Gentium Basic"/>
                <a:cs typeface="Gentium Basic"/>
                <a:sym typeface="Gentium Basic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2000" b="0" i="0" u="none">
              <a:solidFill>
                <a:schemeClr val="dk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Petals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495800" y="5486400"/>
            <a:ext cx="1447800" cy="158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Petal</a:t>
            </a:r>
          </a:p>
        </p:txBody>
      </p:sp>
      <p:pic>
        <p:nvPicPr>
          <p:cNvPr id="87" name="Shape 87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1447800"/>
            <a:ext cx="3809999" cy="39830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hape 88"/>
          <p:cNvCxnSpPr/>
          <p:nvPr/>
        </p:nvCxnSpPr>
        <p:spPr>
          <a:xfrm rot="10800000" flipH="1">
            <a:off x="5181600" y="5029199"/>
            <a:ext cx="685799" cy="4572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89" name="Shape 89"/>
          <p:cNvSpPr txBox="1"/>
          <p:nvPr/>
        </p:nvSpPr>
        <p:spPr>
          <a:xfrm>
            <a:off x="457200" y="1752600"/>
            <a:ext cx="4190999" cy="4119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Fun Facts about Petals:</a:t>
            </a:r>
            <a:r>
              <a:rPr lang="en-US" sz="3200" b="0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Petals are the colorful part of a flower.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Petals attract pollinators</a:t>
            </a:r>
            <a:r>
              <a:rPr lang="en-US" sz="2800" b="1" i="0" u="none">
                <a:solidFill>
                  <a:srgbClr val="003366"/>
                </a:solidFill>
                <a:latin typeface="Gentium Basic"/>
                <a:ea typeface="Gentium Basic"/>
                <a:cs typeface="Gentium Basic"/>
                <a:sym typeface="Gentium Basic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2800" b="1" i="0" u="none">
              <a:solidFill>
                <a:schemeClr val="dk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Stamen</a:t>
            </a:r>
          </a:p>
        </p:txBody>
      </p:sp>
      <p:pic>
        <p:nvPicPr>
          <p:cNvPr id="95" name="Shape 9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676400"/>
            <a:ext cx="3809999" cy="396874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3840850" y="5873750"/>
            <a:ext cx="3771900" cy="9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Times New Roman"/>
              <a:buNone/>
            </a:pP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4572000" y="4267200"/>
            <a:ext cx="17526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Stamen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029200" y="1398587"/>
            <a:ext cx="3809999" cy="28686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Stamen are the Male reproductive organs of a flower.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stamen produce the Male sex cells called pollen cells.</a:t>
            </a:r>
            <a:r>
              <a:rPr lang="en-US" sz="2800" b="1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 </a:t>
            </a:r>
          </a:p>
        </p:txBody>
      </p:sp>
      <p:cxnSp>
        <p:nvCxnSpPr>
          <p:cNvPr id="99" name="Shape 99"/>
          <p:cNvCxnSpPr/>
          <p:nvPr/>
        </p:nvCxnSpPr>
        <p:spPr>
          <a:xfrm rot="10800000">
            <a:off x="3733800" y="4267199"/>
            <a:ext cx="838199" cy="228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Parts of a Stamen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106" name="Shape 106"/>
          <p:cNvSpPr/>
          <p:nvPr/>
        </p:nvSpPr>
        <p:spPr>
          <a:xfrm>
            <a:off x="990600" y="5181600"/>
            <a:ext cx="2743199" cy="1219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1600200" y="1524000"/>
            <a:ext cx="5486399" cy="1006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0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stamen is made of two parts the </a:t>
            </a:r>
            <a:r>
              <a:rPr lang="en-US" sz="3000" b="1" i="1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Anther</a:t>
            </a:r>
            <a:r>
              <a:rPr lang="en-US" sz="30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 and the </a:t>
            </a:r>
            <a:r>
              <a:rPr lang="en-US" sz="3000" b="1" i="1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Filament</a:t>
            </a:r>
            <a:r>
              <a:rPr lang="en-US" sz="30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.</a:t>
            </a:r>
          </a:p>
        </p:txBody>
      </p:sp>
      <p:sp>
        <p:nvSpPr>
          <p:cNvPr id="108" name="Shape 108"/>
          <p:cNvSpPr/>
          <p:nvPr/>
        </p:nvSpPr>
        <p:spPr>
          <a:xfrm>
            <a:off x="3962400" y="2743200"/>
            <a:ext cx="1600199" cy="2971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cubicBezTo>
                  <a:pt x="24285" y="80769"/>
                  <a:pt x="48571" y="41538"/>
                  <a:pt x="68571" y="21538"/>
                </a:cubicBezTo>
                <a:cubicBezTo>
                  <a:pt x="88571" y="1538"/>
                  <a:pt x="104285" y="769"/>
                  <a:pt x="120000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5181600" y="2667000"/>
            <a:ext cx="838199" cy="228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3962400" y="2895600"/>
            <a:ext cx="1600199" cy="2971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cubicBezTo>
                  <a:pt x="24285" y="80769"/>
                  <a:pt x="48571" y="41538"/>
                  <a:pt x="68571" y="21538"/>
                </a:cubicBezTo>
                <a:cubicBezTo>
                  <a:pt x="88571" y="1538"/>
                  <a:pt x="104285" y="769"/>
                  <a:pt x="120000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cxnSp>
        <p:nvCxnSpPr>
          <p:cNvPr id="111" name="Shape 111"/>
          <p:cNvCxnSpPr/>
          <p:nvPr/>
        </p:nvCxnSpPr>
        <p:spPr>
          <a:xfrm>
            <a:off x="3962400" y="5638800"/>
            <a:ext cx="0" cy="1523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12" name="Shape 112"/>
          <p:cNvCxnSpPr/>
          <p:nvPr/>
        </p:nvCxnSpPr>
        <p:spPr>
          <a:xfrm rot="10800000">
            <a:off x="5943600" y="2895599"/>
            <a:ext cx="838199" cy="7620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13" name="Shape 113"/>
          <p:cNvCxnSpPr/>
          <p:nvPr/>
        </p:nvCxnSpPr>
        <p:spPr>
          <a:xfrm>
            <a:off x="3429000" y="3657600"/>
            <a:ext cx="990599" cy="4572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14" name="Shape 114"/>
          <p:cNvSpPr txBox="1"/>
          <p:nvPr/>
        </p:nvSpPr>
        <p:spPr>
          <a:xfrm>
            <a:off x="6705600" y="3492500"/>
            <a:ext cx="1752600" cy="57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Anther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069324" y="3276600"/>
            <a:ext cx="2372399" cy="57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Filament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304800" y="3886200"/>
            <a:ext cx="3962399" cy="1373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0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Filament is a stalk like structure that holds up the Anther.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486400" y="4191000"/>
            <a:ext cx="34290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0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Anther produces the pollen cells.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Pistil</a:t>
            </a:r>
            <a:r>
              <a:rPr lang="en-US" b="1">
                <a:latin typeface="Gentium Basic"/>
                <a:ea typeface="Gentium Basic"/>
                <a:cs typeface="Gentium Basic"/>
                <a:sym typeface="Gentium Basic"/>
              </a:rPr>
              <a:t>/Carpel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876800" y="18288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Pistil is the Female reproductive organ of a flower.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Pistil produces the Female sex cells called ovules (egg cells).</a:t>
            </a:r>
            <a:r>
              <a:rPr lang="en-US" sz="2800" b="1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 </a:t>
            </a: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2438400"/>
            <a:ext cx="3238499" cy="278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1066800" y="1600200"/>
            <a:ext cx="1600200" cy="57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3200" b="0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Pistil</a:t>
            </a:r>
          </a:p>
        </p:txBody>
      </p:sp>
      <p:cxnSp>
        <p:nvCxnSpPr>
          <p:cNvPr id="126" name="Shape 126"/>
          <p:cNvCxnSpPr/>
          <p:nvPr/>
        </p:nvCxnSpPr>
        <p:spPr>
          <a:xfrm>
            <a:off x="2133600" y="1905000"/>
            <a:ext cx="533399" cy="6095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127" name="Shape 127"/>
          <p:cNvSpPr txBox="1"/>
          <p:nvPr/>
        </p:nvSpPr>
        <p:spPr>
          <a:xfrm>
            <a:off x="3505200" y="5562600"/>
            <a:ext cx="3771900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Times New Roman"/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rgbClr val="FFFF00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Parts of a Pistil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295400" y="914400"/>
            <a:ext cx="66294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0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pistil is made of three parts the </a:t>
            </a:r>
            <a:r>
              <a:rPr lang="en-US" sz="3000" b="1" i="1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Stigma,</a:t>
            </a:r>
            <a:r>
              <a:rPr lang="en-US" sz="30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 the </a:t>
            </a:r>
            <a:r>
              <a:rPr lang="en-US" sz="3000" b="1" i="1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Style, </a:t>
            </a:r>
            <a:r>
              <a:rPr lang="en-US" sz="30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and the </a:t>
            </a:r>
            <a:r>
              <a:rPr lang="en-US" sz="3000" b="1" i="1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Ovary</a:t>
            </a:r>
            <a:r>
              <a:rPr lang="en-US" sz="3000" b="0" i="0" u="none" strike="noStrike" cap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.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endParaRPr sz="3000" b="0" i="0" u="none" strike="noStrike" cap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1981200"/>
            <a:ext cx="4267199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2590800" y="4953000"/>
            <a:ext cx="4087812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Graphic taken from  http://www.urbanext.uiuc.edu/gpe/case4/c4facts1a.html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514624" y="2286000"/>
            <a:ext cx="1619100" cy="4057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Stigma is the sticky surface at the top of the pistil.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2438400" y="5562600"/>
            <a:ext cx="4911900" cy="1143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Style is the tube like stalk that holds the stigma up</a:t>
            </a:r>
            <a:r>
              <a:rPr lang="en-US" sz="2800" b="0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.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880375" y="2362200"/>
            <a:ext cx="2034900" cy="277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ntium Basic"/>
              <a:buNone/>
            </a:pPr>
            <a:r>
              <a:rPr lang="en-US" sz="2800" b="1" i="0" u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The ovary is at the base of the pistil and holds the ovules.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ntium Basic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 #1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0" i="0" u="none" strike="noStrike" cap="none">
                <a:solidFill>
                  <a:schemeClr val="dk1"/>
                </a:solidFill>
                <a:latin typeface="Gentium Basic"/>
                <a:ea typeface="Gentium Basic"/>
                <a:cs typeface="Gentium Basic"/>
                <a:sym typeface="Gentium Basic"/>
              </a:rPr>
              <a:t>What is the Female Reproductive organ of the plant called?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1752600" y="2743200"/>
            <a:ext cx="60960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ntium Basic"/>
              <a:buNone/>
            </a:pPr>
            <a:endParaRPr/>
          </a:p>
        </p:txBody>
      </p:sp>
      <p:sp>
        <p:nvSpPr>
          <p:cNvPr id="147" name="Shape 147"/>
          <p:cNvSpPr txBox="1"/>
          <p:nvPr/>
        </p:nvSpPr>
        <p:spPr>
          <a:xfrm>
            <a:off x="1905000" y="3429000"/>
            <a:ext cx="6324600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100000"/>
              <a:buFont typeface="Gentium Basic"/>
              <a:buAutoNum type="alphaUcPeriod"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Sepal			C.  Pistil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Font typeface="Gentium Basic"/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60093"/>
              </a:buClr>
              <a:buSzPct val="25000"/>
              <a:buFont typeface="Gentium Basic"/>
              <a:buNone/>
            </a:pPr>
            <a:r>
              <a:rPr lang="en-US" sz="3600" b="0" i="0" u="none">
                <a:solidFill>
                  <a:srgbClr val="D60093"/>
                </a:solidFill>
                <a:latin typeface="Gentium Basic"/>
                <a:ea typeface="Gentium Basic"/>
                <a:cs typeface="Gentium Basic"/>
                <a:sym typeface="Gentium Basic"/>
              </a:rPr>
              <a:t>B.  Anther		D.  Stamen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5486400" y="3276600"/>
            <a:ext cx="2133599" cy="990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1828800" y="3429000"/>
            <a:ext cx="1981199" cy="838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9"/>
                </a:lnTo>
                <a:lnTo>
                  <a:pt x="0" y="119999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1905000" y="4953000"/>
            <a:ext cx="2209799" cy="1143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5486400" y="4876800"/>
            <a:ext cx="2514599" cy="1219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D60093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On-screen Show (4:3)</PresentationFormat>
  <Paragraphs>110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Gentium Basic</vt:lpstr>
      <vt:lpstr>Times New Roman</vt:lpstr>
      <vt:lpstr>Arial</vt:lpstr>
      <vt:lpstr>Default Design</vt:lpstr>
      <vt:lpstr>The Parts of a Flower</vt:lpstr>
      <vt:lpstr>The Parts of a Flower</vt:lpstr>
      <vt:lpstr>The Sepals </vt:lpstr>
      <vt:lpstr>The Petals</vt:lpstr>
      <vt:lpstr>The Stamen</vt:lpstr>
      <vt:lpstr>The Parts of a Stamen</vt:lpstr>
      <vt:lpstr>The Pistil/Carpel</vt:lpstr>
      <vt:lpstr>The Parts of a Pistil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Parts of a Flower</dc:title>
  <dc:creator>Gregg, Kimberly J</dc:creator>
  <cp:lastModifiedBy>pcanderson</cp:lastModifiedBy>
  <cp:revision>1</cp:revision>
  <dcterms:modified xsi:type="dcterms:W3CDTF">2018-12-14T20:09:24Z</dcterms:modified>
</cp:coreProperties>
</file>